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8" d="100"/>
          <a:sy n="98" d="100"/>
        </p:scale>
        <p:origin x="510"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2/28/2025</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F86C-7FF2-1324-8ADA-7B0990268B0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DEBFE80-1089-9A0E-67F4-CD1B0E3F90D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68080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B4B4C-8E22-9873-2715-F59198882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E6303-FC9F-99F5-3585-AEF9FCB401A4}"/>
              </a:ext>
            </a:extLst>
          </p:cNvPr>
          <p:cNvSpPr>
            <a:spLocks noGrp="1"/>
          </p:cNvSpPr>
          <p:nvPr>
            <p:ph type="ctrTitle"/>
          </p:nvPr>
        </p:nvSpPr>
        <p:spPr>
          <a:xfrm>
            <a:off x="1595269" y="665163"/>
            <a:ext cx="9001462" cy="2387600"/>
          </a:xfrm>
        </p:spPr>
        <p:txBody>
          <a:bodyPr>
            <a:normAutofit fontScale="90000"/>
          </a:bodyPr>
          <a:lstStyle/>
          <a:p>
            <a:r>
              <a:rPr lang="en-US" sz="7200" dirty="0"/>
              <a:t>There is a great day coming</a:t>
            </a:r>
          </a:p>
        </p:txBody>
      </p:sp>
      <p:sp>
        <p:nvSpPr>
          <p:cNvPr id="3" name="Subtitle 2">
            <a:extLst>
              <a:ext uri="{FF2B5EF4-FFF2-40B4-BE49-F238E27FC236}">
                <a16:creationId xmlns:a16="http://schemas.microsoft.com/office/drawing/2014/main" id="{DFABA1A7-BB29-7C93-1D72-70FFF76F8D0F}"/>
              </a:ext>
            </a:extLst>
          </p:cNvPr>
          <p:cNvSpPr>
            <a:spLocks noGrp="1"/>
          </p:cNvSpPr>
          <p:nvPr>
            <p:ph type="subTitle" idx="1"/>
          </p:nvPr>
        </p:nvSpPr>
        <p:spPr>
          <a:xfrm>
            <a:off x="2198384" y="3249038"/>
            <a:ext cx="3628484" cy="2387601"/>
          </a:xfrm>
        </p:spPr>
        <p:txBody>
          <a:bodyPr>
            <a:normAutofit/>
          </a:bodyPr>
          <a:lstStyle/>
          <a:p>
            <a:r>
              <a:rPr lang="en-US" sz="3600" dirty="0"/>
              <a:t>Acts 17:31</a:t>
            </a:r>
          </a:p>
          <a:p>
            <a:r>
              <a:rPr lang="en-US" sz="3600" dirty="0"/>
              <a:t>Romans 2:16</a:t>
            </a:r>
          </a:p>
          <a:p>
            <a:r>
              <a:rPr lang="en-US" sz="3600" dirty="0"/>
              <a:t>John 6:40,44,54</a:t>
            </a:r>
          </a:p>
        </p:txBody>
      </p:sp>
      <p:sp>
        <p:nvSpPr>
          <p:cNvPr id="4" name="Subtitle 2">
            <a:extLst>
              <a:ext uri="{FF2B5EF4-FFF2-40B4-BE49-F238E27FC236}">
                <a16:creationId xmlns:a16="http://schemas.microsoft.com/office/drawing/2014/main" id="{CF4E23F2-1307-BBB8-272A-D3AED80EA876}"/>
              </a:ext>
            </a:extLst>
          </p:cNvPr>
          <p:cNvSpPr txBox="1">
            <a:spLocks/>
          </p:cNvSpPr>
          <p:nvPr/>
        </p:nvSpPr>
        <p:spPr>
          <a:xfrm>
            <a:off x="6812606" y="3249038"/>
            <a:ext cx="3628484" cy="1819073"/>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US" sz="3200" dirty="0"/>
              <a:t>John 11:23-25</a:t>
            </a:r>
          </a:p>
          <a:p>
            <a:r>
              <a:rPr lang="en-US" sz="3200" dirty="0"/>
              <a:t>Romans 2:5</a:t>
            </a:r>
          </a:p>
        </p:txBody>
      </p:sp>
    </p:spTree>
    <p:extLst>
      <p:ext uri="{BB962C8B-B14F-4D97-AF65-F5344CB8AC3E}">
        <p14:creationId xmlns:p14="http://schemas.microsoft.com/office/powerpoint/2010/main" val="32682005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p:cTn id="28"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 calcmode="lin" valueType="num">
                                      <p:cBhvr>
                                        <p:cTn id="35"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E286C-413C-A68D-CD07-43334675AA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E1755-A103-CD76-B48A-2733270AFED6}"/>
              </a:ext>
            </a:extLst>
          </p:cNvPr>
          <p:cNvSpPr>
            <a:spLocks noGrp="1"/>
          </p:cNvSpPr>
          <p:nvPr>
            <p:ph type="ctrTitle"/>
          </p:nvPr>
        </p:nvSpPr>
        <p:spPr>
          <a:xfrm>
            <a:off x="1595269" y="665163"/>
            <a:ext cx="9001462" cy="1819073"/>
          </a:xfrm>
        </p:spPr>
        <p:txBody>
          <a:bodyPr>
            <a:normAutofit fontScale="90000"/>
          </a:bodyPr>
          <a:lstStyle/>
          <a:p>
            <a:r>
              <a:rPr lang="en-US" sz="7200" dirty="0"/>
              <a:t>There is a great day coming</a:t>
            </a:r>
          </a:p>
        </p:txBody>
      </p:sp>
      <p:sp>
        <p:nvSpPr>
          <p:cNvPr id="3" name="Subtitle 2">
            <a:extLst>
              <a:ext uri="{FF2B5EF4-FFF2-40B4-BE49-F238E27FC236}">
                <a16:creationId xmlns:a16="http://schemas.microsoft.com/office/drawing/2014/main" id="{D2689513-C93C-8868-1EB3-3CBF5CD2F00D}"/>
              </a:ext>
            </a:extLst>
          </p:cNvPr>
          <p:cNvSpPr>
            <a:spLocks noGrp="1"/>
          </p:cNvSpPr>
          <p:nvPr>
            <p:ph type="subTitle" idx="1"/>
          </p:nvPr>
        </p:nvSpPr>
        <p:spPr>
          <a:xfrm>
            <a:off x="963039" y="2484236"/>
            <a:ext cx="4786008" cy="2387601"/>
          </a:xfrm>
        </p:spPr>
        <p:txBody>
          <a:bodyPr>
            <a:normAutofit fontScale="92500"/>
          </a:bodyPr>
          <a:lstStyle/>
          <a:p>
            <a:r>
              <a:rPr lang="en-US" sz="3600" dirty="0"/>
              <a:t>A Marvelous and Wonderful Day For Those Who Are Ready</a:t>
            </a:r>
          </a:p>
        </p:txBody>
      </p:sp>
      <p:sp>
        <p:nvSpPr>
          <p:cNvPr id="4" name="Subtitle 2">
            <a:extLst>
              <a:ext uri="{FF2B5EF4-FFF2-40B4-BE49-F238E27FC236}">
                <a16:creationId xmlns:a16="http://schemas.microsoft.com/office/drawing/2014/main" id="{DE8B2C5B-9F2A-6116-CE6A-26FD50BB3961}"/>
              </a:ext>
            </a:extLst>
          </p:cNvPr>
          <p:cNvSpPr txBox="1">
            <a:spLocks/>
          </p:cNvSpPr>
          <p:nvPr/>
        </p:nvSpPr>
        <p:spPr>
          <a:xfrm>
            <a:off x="6566170" y="3891063"/>
            <a:ext cx="4662791" cy="1819073"/>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US" sz="3200" dirty="0"/>
              <a:t>An Awful and Terrible Day For Those Who Are Not Ready</a:t>
            </a:r>
          </a:p>
        </p:txBody>
      </p:sp>
    </p:spTree>
    <p:extLst>
      <p:ext uri="{BB962C8B-B14F-4D97-AF65-F5344CB8AC3E}">
        <p14:creationId xmlns:p14="http://schemas.microsoft.com/office/powerpoint/2010/main" val="110038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994F4-F3D7-16E5-AF43-BA277EC75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78251-00D6-18DC-B942-94491D5E9E90}"/>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2622C7E1-72C7-A8F4-88FC-C2A0B77D9DCD}"/>
              </a:ext>
            </a:extLst>
          </p:cNvPr>
          <p:cNvSpPr>
            <a:spLocks noGrp="1"/>
          </p:cNvSpPr>
          <p:nvPr>
            <p:ph idx="1"/>
          </p:nvPr>
        </p:nvSpPr>
        <p:spPr>
          <a:xfrm>
            <a:off x="913793" y="1935803"/>
            <a:ext cx="10613483" cy="4542817"/>
          </a:xfrm>
        </p:spPr>
        <p:txBody>
          <a:bodyPr>
            <a:normAutofit/>
          </a:bodyPr>
          <a:lstStyle/>
          <a:p>
            <a:pPr>
              <a:lnSpc>
                <a:spcPct val="100000"/>
              </a:lnSpc>
            </a:pPr>
            <a:r>
              <a:rPr lang="en-US" sz="2800" dirty="0"/>
              <a:t>Lord will come – 1 Corinthians 15:52</a:t>
            </a:r>
          </a:p>
          <a:p>
            <a:r>
              <a:rPr lang="en-US" sz="2800" dirty="0"/>
              <a:t>Trumpet of God – 1 Thessalonians 4:16</a:t>
            </a:r>
          </a:p>
          <a:p>
            <a:r>
              <a:rPr lang="en-US" sz="2800" dirty="0"/>
              <a:t>Mighty angels with Him – 2 Thessalonians 1:7-9; Matthew 25:31</a:t>
            </a:r>
          </a:p>
          <a:p>
            <a:r>
              <a:rPr lang="en-US" sz="2800" dirty="0"/>
              <a:t>Saints will be with Him – 1 Thessalonians 3:13; 4:14; Jude 1:14,15</a:t>
            </a:r>
          </a:p>
          <a:p>
            <a:r>
              <a:rPr lang="en-US" sz="2800" dirty="0"/>
              <a:t>Come in the clouds – Revelation 1:7</a:t>
            </a:r>
          </a:p>
          <a:p>
            <a:r>
              <a:rPr lang="en-US" sz="2800" dirty="0"/>
              <a:t>Everything on earth destroyed – 2 Peter 3:10</a:t>
            </a:r>
            <a:endParaRPr lang="en-US" sz="2400" dirty="0"/>
          </a:p>
        </p:txBody>
      </p:sp>
      <p:sp>
        <p:nvSpPr>
          <p:cNvPr id="4" name="Title 1">
            <a:extLst>
              <a:ext uri="{FF2B5EF4-FFF2-40B4-BE49-F238E27FC236}">
                <a16:creationId xmlns:a16="http://schemas.microsoft.com/office/drawing/2014/main" id="{92E5C11F-6366-337A-DA66-204791A350D8}"/>
              </a:ext>
            </a:extLst>
          </p:cNvPr>
          <p:cNvSpPr txBox="1">
            <a:spLocks/>
          </p:cNvSpPr>
          <p:nvPr/>
        </p:nvSpPr>
        <p:spPr>
          <a:xfrm>
            <a:off x="913795" y="771726"/>
            <a:ext cx="10353761" cy="116407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It will have the greatest demonstration ever known</a:t>
            </a:r>
          </a:p>
        </p:txBody>
      </p:sp>
    </p:spTree>
    <p:extLst>
      <p:ext uri="{BB962C8B-B14F-4D97-AF65-F5344CB8AC3E}">
        <p14:creationId xmlns:p14="http://schemas.microsoft.com/office/powerpoint/2010/main" val="1044676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C5221-AE76-4E74-ACF7-B2DB08B1DBA7}"/>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F5574B01-1D23-15C5-6FE7-B0F798EA5436}"/>
              </a:ext>
            </a:extLst>
          </p:cNvPr>
          <p:cNvSpPr>
            <a:spLocks noGrp="1"/>
          </p:cNvSpPr>
          <p:nvPr>
            <p:ph idx="1"/>
          </p:nvPr>
        </p:nvSpPr>
        <p:spPr>
          <a:xfrm>
            <a:off x="913793" y="2153053"/>
            <a:ext cx="10613483" cy="3933221"/>
          </a:xfrm>
        </p:spPr>
        <p:txBody>
          <a:bodyPr>
            <a:noAutofit/>
          </a:bodyPr>
          <a:lstStyle/>
          <a:p>
            <a:pPr>
              <a:lnSpc>
                <a:spcPct val="100000"/>
              </a:lnSpc>
            </a:pPr>
            <a:r>
              <a:rPr lang="en-US" sz="3200" dirty="0"/>
              <a:t>All the bodies of men raised – John 5:28,29</a:t>
            </a:r>
          </a:p>
          <a:p>
            <a:r>
              <a:rPr lang="en-US" sz="3200" dirty="0"/>
              <a:t>There will not be two resurrections –only one - Acts 24:15</a:t>
            </a:r>
          </a:p>
          <a:p>
            <a:r>
              <a:rPr lang="en-US" sz="3200" dirty="0"/>
              <a:t>Will occur when Jesus returns – 1 Corinthians 15:52</a:t>
            </a:r>
          </a:p>
          <a:p>
            <a:r>
              <a:rPr lang="en-US" sz="3200" dirty="0"/>
              <a:t>Saints will ascend to meet Lord in air- 1 Thessalonians 4:15-17</a:t>
            </a:r>
          </a:p>
        </p:txBody>
      </p:sp>
      <p:sp>
        <p:nvSpPr>
          <p:cNvPr id="4" name="Title 1">
            <a:extLst>
              <a:ext uri="{FF2B5EF4-FFF2-40B4-BE49-F238E27FC236}">
                <a16:creationId xmlns:a16="http://schemas.microsoft.com/office/drawing/2014/main" id="{DEBB7B07-0B3E-0841-E0B8-0236EA38AF2F}"/>
              </a:ext>
            </a:extLst>
          </p:cNvPr>
          <p:cNvSpPr txBox="1">
            <a:spLocks/>
          </p:cNvSpPr>
          <p:nvPr/>
        </p:nvSpPr>
        <p:spPr>
          <a:xfrm>
            <a:off x="913795" y="771726"/>
            <a:ext cx="10353761" cy="116407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On that day the great resurrection will occur</a:t>
            </a:r>
          </a:p>
        </p:txBody>
      </p:sp>
    </p:spTree>
    <p:extLst>
      <p:ext uri="{BB962C8B-B14F-4D97-AF65-F5344CB8AC3E}">
        <p14:creationId xmlns:p14="http://schemas.microsoft.com/office/powerpoint/2010/main" val="193649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4A72-B1EC-6437-1D99-C8E8E96C11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7C102-61F0-DE84-9C4C-CE3FFC9E736C}"/>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293B8F28-0340-3E0D-88D2-A2717818246C}"/>
              </a:ext>
            </a:extLst>
          </p:cNvPr>
          <p:cNvSpPr>
            <a:spLocks noGrp="1"/>
          </p:cNvSpPr>
          <p:nvPr>
            <p:ph idx="1"/>
          </p:nvPr>
        </p:nvSpPr>
        <p:spPr>
          <a:xfrm>
            <a:off x="913795" y="1935804"/>
            <a:ext cx="10613483" cy="4241260"/>
          </a:xfrm>
        </p:spPr>
        <p:txBody>
          <a:bodyPr>
            <a:noAutofit/>
          </a:bodyPr>
          <a:lstStyle/>
          <a:p>
            <a:pPr>
              <a:lnSpc>
                <a:spcPct val="100000"/>
              </a:lnSpc>
            </a:pPr>
            <a:r>
              <a:rPr lang="en-US" sz="3200" dirty="0"/>
              <a:t>“Last Day”  John 6:44</a:t>
            </a:r>
          </a:p>
          <a:p>
            <a:r>
              <a:rPr lang="en-US" sz="3200" dirty="0"/>
              <a:t>“Last Trump” 1 Corinthians 15:52</a:t>
            </a:r>
          </a:p>
          <a:p>
            <a:r>
              <a:rPr lang="en-US" sz="3200" dirty="0"/>
              <a:t>“The End”  1 Corinthians 15:24</a:t>
            </a:r>
          </a:p>
          <a:p>
            <a:r>
              <a:rPr lang="en-US" sz="3200" dirty="0"/>
              <a:t>Last Age Now – 1 Corinthians 10:11</a:t>
            </a:r>
          </a:p>
          <a:p>
            <a:r>
              <a:rPr lang="en-US" sz="3200" dirty="0"/>
              <a:t>“End of the ages” – Hebrews 9:26-28</a:t>
            </a:r>
          </a:p>
          <a:p>
            <a:r>
              <a:rPr lang="en-US" sz="3200" dirty="0"/>
              <a:t>“Great Day” will be the LAST DAY of THIS AGE!</a:t>
            </a:r>
          </a:p>
        </p:txBody>
      </p:sp>
      <p:sp>
        <p:nvSpPr>
          <p:cNvPr id="4" name="Title 1">
            <a:extLst>
              <a:ext uri="{FF2B5EF4-FFF2-40B4-BE49-F238E27FC236}">
                <a16:creationId xmlns:a16="http://schemas.microsoft.com/office/drawing/2014/main" id="{1BFCDB1D-D10A-3453-6A1B-1FB133274CF0}"/>
              </a:ext>
            </a:extLst>
          </p:cNvPr>
          <p:cNvSpPr txBox="1">
            <a:spLocks/>
          </p:cNvSpPr>
          <p:nvPr/>
        </p:nvSpPr>
        <p:spPr>
          <a:xfrm>
            <a:off x="913795" y="771726"/>
            <a:ext cx="10353761" cy="116407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Modern millennium theories fall short</a:t>
            </a:r>
          </a:p>
        </p:txBody>
      </p:sp>
    </p:spTree>
    <p:extLst>
      <p:ext uri="{BB962C8B-B14F-4D97-AF65-F5344CB8AC3E}">
        <p14:creationId xmlns:p14="http://schemas.microsoft.com/office/powerpoint/2010/main" val="17832732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FA7A-CEED-28F7-1D9D-D12A1F5C0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5590D-61E0-B279-E972-A41FFF394642}"/>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3476C2A2-826E-B0CA-67BA-B0AD7668AFD1}"/>
              </a:ext>
            </a:extLst>
          </p:cNvPr>
          <p:cNvSpPr>
            <a:spLocks noGrp="1"/>
          </p:cNvSpPr>
          <p:nvPr>
            <p:ph idx="1"/>
          </p:nvPr>
        </p:nvSpPr>
        <p:spPr>
          <a:xfrm>
            <a:off x="913795" y="2153053"/>
            <a:ext cx="10613483" cy="4241260"/>
          </a:xfrm>
        </p:spPr>
        <p:txBody>
          <a:bodyPr>
            <a:noAutofit/>
          </a:bodyPr>
          <a:lstStyle/>
          <a:p>
            <a:pPr>
              <a:lnSpc>
                <a:spcPct val="100000"/>
              </a:lnSpc>
            </a:pPr>
            <a:r>
              <a:rPr lang="en-US" sz="3200" dirty="0"/>
              <a:t>All men of all nations assembled – Matthew 25:31-35</a:t>
            </a:r>
          </a:p>
          <a:p>
            <a:r>
              <a:rPr lang="en-US" sz="3200" dirty="0"/>
              <a:t>Everyone who ever lived before the judgment seat of Christ – 2 Corinthians 5:10</a:t>
            </a:r>
          </a:p>
          <a:p>
            <a:r>
              <a:rPr lang="en-US" sz="3200" dirty="0"/>
              <a:t>We must appear to give account – Romans 14:10-12</a:t>
            </a:r>
          </a:p>
          <a:p>
            <a:r>
              <a:rPr lang="en-US" sz="3200" dirty="0"/>
              <a:t>God will judge men according to works without respect of persons – 1 Peter 1:17</a:t>
            </a:r>
          </a:p>
        </p:txBody>
      </p:sp>
      <p:sp>
        <p:nvSpPr>
          <p:cNvPr id="4" name="Title 1">
            <a:extLst>
              <a:ext uri="{FF2B5EF4-FFF2-40B4-BE49-F238E27FC236}">
                <a16:creationId xmlns:a16="http://schemas.microsoft.com/office/drawing/2014/main" id="{D45B7906-6926-BAB4-B64A-DF7811E87B19}"/>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greatest crowd will assemble</a:t>
            </a:r>
          </a:p>
        </p:txBody>
      </p:sp>
    </p:spTree>
    <p:extLst>
      <p:ext uri="{BB962C8B-B14F-4D97-AF65-F5344CB8AC3E}">
        <p14:creationId xmlns:p14="http://schemas.microsoft.com/office/powerpoint/2010/main" val="32559455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D455-9B9F-CE7E-80F8-C0E09B02A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2510A-9E47-5E49-E5AE-1844AE543934}"/>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DC1569F1-C4AB-CCBE-CAD0-0B0C1FFF48A9}"/>
              </a:ext>
            </a:extLst>
          </p:cNvPr>
          <p:cNvSpPr>
            <a:spLocks noGrp="1"/>
          </p:cNvSpPr>
          <p:nvPr>
            <p:ph idx="1"/>
          </p:nvPr>
        </p:nvSpPr>
        <p:spPr>
          <a:xfrm>
            <a:off x="913795" y="2153053"/>
            <a:ext cx="10613483" cy="4241260"/>
          </a:xfrm>
        </p:spPr>
        <p:txBody>
          <a:bodyPr>
            <a:noAutofit/>
          </a:bodyPr>
          <a:lstStyle/>
          <a:p>
            <a:pPr>
              <a:lnSpc>
                <a:spcPct val="150000"/>
              </a:lnSpc>
            </a:pPr>
            <a:r>
              <a:rPr lang="en-US" sz="3200" dirty="0"/>
              <a:t>Jesus Christ the One ordained – Acts 10:42</a:t>
            </a:r>
          </a:p>
          <a:p>
            <a:pPr>
              <a:lnSpc>
                <a:spcPct val="150000"/>
              </a:lnSpc>
            </a:pPr>
            <a:r>
              <a:rPr lang="en-US" sz="3200" dirty="0"/>
              <a:t>Righteous judge – 2 Timothy 4:8</a:t>
            </a:r>
          </a:p>
          <a:p>
            <a:pPr>
              <a:lnSpc>
                <a:spcPct val="150000"/>
              </a:lnSpc>
            </a:pPr>
            <a:r>
              <a:rPr lang="en-US" sz="3200" dirty="0"/>
              <a:t>Judgment occurs at His 2</a:t>
            </a:r>
            <a:r>
              <a:rPr lang="en-US" sz="3200" baseline="30000" dirty="0"/>
              <a:t>nd</a:t>
            </a:r>
            <a:r>
              <a:rPr lang="en-US" sz="3200" dirty="0"/>
              <a:t> coming – 2 Timothy 4:1</a:t>
            </a:r>
          </a:p>
          <a:p>
            <a:pPr>
              <a:lnSpc>
                <a:spcPct val="150000"/>
              </a:lnSpc>
            </a:pPr>
            <a:r>
              <a:rPr lang="en-US" sz="3200" dirty="0"/>
              <a:t>He will bring to light the hidden things of darkness and will judge every man righteously</a:t>
            </a:r>
          </a:p>
        </p:txBody>
      </p:sp>
      <p:sp>
        <p:nvSpPr>
          <p:cNvPr id="4" name="Title 1">
            <a:extLst>
              <a:ext uri="{FF2B5EF4-FFF2-40B4-BE49-F238E27FC236}">
                <a16:creationId xmlns:a16="http://schemas.microsoft.com/office/drawing/2014/main" id="{153B512E-B7FB-8C10-CF8D-8019D94A36AC}"/>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greatest judge will preside</a:t>
            </a:r>
          </a:p>
        </p:txBody>
      </p:sp>
    </p:spTree>
    <p:extLst>
      <p:ext uri="{BB962C8B-B14F-4D97-AF65-F5344CB8AC3E}">
        <p14:creationId xmlns:p14="http://schemas.microsoft.com/office/powerpoint/2010/main" val="39033259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F34BF-ECE2-E03A-ABBB-FE1E62A5F6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C995E6-9B2C-8EF9-31B8-71D817D36F02}"/>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37333CE3-A1F2-640A-1DFD-1EDE81AB9B0F}"/>
              </a:ext>
            </a:extLst>
          </p:cNvPr>
          <p:cNvSpPr>
            <a:spLocks noGrp="1"/>
          </p:cNvSpPr>
          <p:nvPr>
            <p:ph idx="1"/>
          </p:nvPr>
        </p:nvSpPr>
        <p:spPr>
          <a:xfrm>
            <a:off x="913795" y="1828800"/>
            <a:ext cx="10613483" cy="4798978"/>
          </a:xfrm>
        </p:spPr>
        <p:txBody>
          <a:bodyPr>
            <a:noAutofit/>
          </a:bodyPr>
          <a:lstStyle/>
          <a:p>
            <a:pPr>
              <a:lnSpc>
                <a:spcPct val="100000"/>
              </a:lnSpc>
            </a:pPr>
            <a:r>
              <a:rPr lang="en-US" sz="3200" dirty="0"/>
              <a:t>Revelation 20:11,12 “books were opened.  And another book was opened….the Book of Life”</a:t>
            </a:r>
          </a:p>
          <a:p>
            <a:pPr>
              <a:lnSpc>
                <a:spcPct val="100000"/>
              </a:lnSpc>
            </a:pPr>
            <a:r>
              <a:rPr lang="en-US" sz="3200" dirty="0"/>
              <a:t>Romans 2:16 “judge the secrets of men… according to my gospel.”</a:t>
            </a:r>
          </a:p>
          <a:p>
            <a:pPr>
              <a:lnSpc>
                <a:spcPct val="100000"/>
              </a:lnSpc>
            </a:pPr>
            <a:r>
              <a:rPr lang="en-US" sz="3200" dirty="0"/>
              <a:t>James 2:12 “be judged by the law of liberty”</a:t>
            </a:r>
          </a:p>
          <a:p>
            <a:pPr>
              <a:lnSpc>
                <a:spcPct val="100000"/>
              </a:lnSpc>
            </a:pPr>
            <a:r>
              <a:rPr lang="en-US" sz="3200" dirty="0"/>
              <a:t>John 12:48 “the word I have spoken will judge him in the last day”</a:t>
            </a:r>
          </a:p>
          <a:p>
            <a:pPr>
              <a:lnSpc>
                <a:spcPct val="100000"/>
              </a:lnSpc>
            </a:pPr>
            <a:r>
              <a:rPr lang="en-US" sz="3200" dirty="0"/>
              <a:t>Philippians 4:3 “whose names are in the Book of Life”</a:t>
            </a:r>
          </a:p>
        </p:txBody>
      </p:sp>
      <p:sp>
        <p:nvSpPr>
          <p:cNvPr id="4" name="Title 1">
            <a:extLst>
              <a:ext uri="{FF2B5EF4-FFF2-40B4-BE49-F238E27FC236}">
                <a16:creationId xmlns:a16="http://schemas.microsoft.com/office/drawing/2014/main" id="{1368C283-66AA-7C05-F13F-4FE729208738}"/>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greatest books will be opened</a:t>
            </a:r>
          </a:p>
        </p:txBody>
      </p:sp>
    </p:spTree>
    <p:extLst>
      <p:ext uri="{BB962C8B-B14F-4D97-AF65-F5344CB8AC3E}">
        <p14:creationId xmlns:p14="http://schemas.microsoft.com/office/powerpoint/2010/main" val="8338747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F3FCC-1D60-1C68-FC01-3CC6C0EB0C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01E51-0D3A-7DEA-E0D3-3EB2E1F7152F}"/>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33FB1BD6-6B77-99A5-F066-253E6AEFE3B6}"/>
              </a:ext>
            </a:extLst>
          </p:cNvPr>
          <p:cNvSpPr>
            <a:spLocks noGrp="1"/>
          </p:cNvSpPr>
          <p:nvPr>
            <p:ph idx="1"/>
          </p:nvPr>
        </p:nvSpPr>
        <p:spPr>
          <a:xfrm>
            <a:off x="913795" y="2081718"/>
            <a:ext cx="10613483" cy="4546059"/>
          </a:xfrm>
        </p:spPr>
        <p:txBody>
          <a:bodyPr>
            <a:noAutofit/>
          </a:bodyPr>
          <a:lstStyle/>
          <a:p>
            <a:pPr>
              <a:lnSpc>
                <a:spcPct val="130000"/>
              </a:lnSpc>
            </a:pPr>
            <a:r>
              <a:rPr lang="en-US" sz="3200" dirty="0"/>
              <a:t>Revelation 3:5 “the Book of Life”</a:t>
            </a:r>
          </a:p>
          <a:p>
            <a:pPr>
              <a:lnSpc>
                <a:spcPct val="130000"/>
              </a:lnSpc>
            </a:pPr>
            <a:r>
              <a:rPr lang="en-US" sz="3200" dirty="0"/>
              <a:t>Revelation 13:8 “Book of Life of the Lamb”</a:t>
            </a:r>
          </a:p>
          <a:p>
            <a:pPr>
              <a:lnSpc>
                <a:spcPct val="130000"/>
              </a:lnSpc>
            </a:pPr>
            <a:r>
              <a:rPr lang="en-US" sz="3200" dirty="0"/>
              <a:t>2 Corinthians 5:10 “according to what he has done, whether good or bad.”</a:t>
            </a:r>
          </a:p>
          <a:p>
            <a:pPr>
              <a:lnSpc>
                <a:spcPct val="130000"/>
              </a:lnSpc>
            </a:pPr>
            <a:r>
              <a:rPr lang="en-US" sz="3200" dirty="0"/>
              <a:t>Ecclesiastes 12:13,14 “bring every work into judgment, including every secret thing”</a:t>
            </a:r>
          </a:p>
        </p:txBody>
      </p:sp>
      <p:sp>
        <p:nvSpPr>
          <p:cNvPr id="4" name="Title 1">
            <a:extLst>
              <a:ext uri="{FF2B5EF4-FFF2-40B4-BE49-F238E27FC236}">
                <a16:creationId xmlns:a16="http://schemas.microsoft.com/office/drawing/2014/main" id="{03790FAD-77FD-909B-9D7A-9DF1702B2D84}"/>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greatest books will be opened</a:t>
            </a:r>
          </a:p>
        </p:txBody>
      </p:sp>
    </p:spTree>
    <p:extLst>
      <p:ext uri="{BB962C8B-B14F-4D97-AF65-F5344CB8AC3E}">
        <p14:creationId xmlns:p14="http://schemas.microsoft.com/office/powerpoint/2010/main" val="202297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8AB69-1558-7B37-CD12-4EFF68EE1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D44DE-309B-D2A0-836E-E93FA72BB83E}"/>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A3AA9243-A7C1-2914-E123-D7D78E4BF545}"/>
              </a:ext>
            </a:extLst>
          </p:cNvPr>
          <p:cNvSpPr>
            <a:spLocks noGrp="1"/>
          </p:cNvSpPr>
          <p:nvPr>
            <p:ph idx="1"/>
          </p:nvPr>
        </p:nvSpPr>
        <p:spPr>
          <a:xfrm>
            <a:off x="913795" y="1828800"/>
            <a:ext cx="10613483" cy="4798978"/>
          </a:xfrm>
        </p:spPr>
        <p:txBody>
          <a:bodyPr>
            <a:noAutofit/>
          </a:bodyPr>
          <a:lstStyle/>
          <a:p>
            <a:pPr>
              <a:lnSpc>
                <a:spcPct val="100000"/>
              </a:lnSpc>
            </a:pPr>
            <a:r>
              <a:rPr lang="en-US" sz="3200" dirty="0"/>
              <a:t>Matthew 24:35 “"Heaven and earth will pass away, but My words will by no means pass away.”</a:t>
            </a:r>
          </a:p>
          <a:p>
            <a:pPr>
              <a:lnSpc>
                <a:spcPct val="100000"/>
              </a:lnSpc>
            </a:pPr>
            <a:r>
              <a:rPr lang="en-US" sz="3200" dirty="0"/>
              <a:t>Have you obeyed its Holy Precepts?</a:t>
            </a:r>
          </a:p>
          <a:p>
            <a:pPr>
              <a:lnSpc>
                <a:spcPct val="100000"/>
              </a:lnSpc>
            </a:pPr>
            <a:r>
              <a:rPr lang="en-US" sz="3200" dirty="0"/>
              <a:t>John 6:29 “This is the work of God, that you BELIEVE”</a:t>
            </a:r>
          </a:p>
          <a:p>
            <a:pPr>
              <a:lnSpc>
                <a:spcPct val="100000"/>
              </a:lnSpc>
            </a:pPr>
            <a:r>
              <a:rPr lang="en-US" sz="3200" dirty="0"/>
              <a:t>Acts 17:30 “commands all men everywhere to repent," </a:t>
            </a:r>
          </a:p>
          <a:p>
            <a:pPr>
              <a:lnSpc>
                <a:spcPct val="100000"/>
              </a:lnSpc>
            </a:pPr>
            <a:r>
              <a:rPr lang="en-US" sz="3200" dirty="0"/>
              <a:t>Romans 10:9 “confess with your mouth the Lord Jesus”</a:t>
            </a:r>
          </a:p>
          <a:p>
            <a:pPr>
              <a:lnSpc>
                <a:spcPct val="100000"/>
              </a:lnSpc>
            </a:pPr>
            <a:r>
              <a:rPr lang="en-US" sz="3200" dirty="0"/>
              <a:t>Acts 22:16 “Arise and be baptized, and wash away your sins, calling on the name of the Lord.'”</a:t>
            </a:r>
          </a:p>
        </p:txBody>
      </p:sp>
      <p:sp>
        <p:nvSpPr>
          <p:cNvPr id="4" name="Title 1">
            <a:extLst>
              <a:ext uri="{FF2B5EF4-FFF2-40B4-BE49-F238E27FC236}">
                <a16:creationId xmlns:a16="http://schemas.microsoft.com/office/drawing/2014/main" id="{EA52539C-CAAF-0A26-A17A-6A0B530014A9}"/>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bible will read then just as it does now</a:t>
            </a:r>
          </a:p>
        </p:txBody>
      </p:sp>
    </p:spTree>
    <p:extLst>
      <p:ext uri="{BB962C8B-B14F-4D97-AF65-F5344CB8AC3E}">
        <p14:creationId xmlns:p14="http://schemas.microsoft.com/office/powerpoint/2010/main" val="22023036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11B47-8D61-D0D0-313E-F79E9CE72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C0F40-B985-C98D-667D-0EB4BB9E023C}"/>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B650D655-8B7E-E605-5C0F-024A906EBF6A}"/>
              </a:ext>
            </a:extLst>
          </p:cNvPr>
          <p:cNvSpPr>
            <a:spLocks noGrp="1"/>
          </p:cNvSpPr>
          <p:nvPr>
            <p:ph idx="1"/>
          </p:nvPr>
        </p:nvSpPr>
        <p:spPr>
          <a:xfrm>
            <a:off x="913795" y="1828800"/>
            <a:ext cx="10613483" cy="4798978"/>
          </a:xfrm>
        </p:spPr>
        <p:txBody>
          <a:bodyPr>
            <a:noAutofit/>
          </a:bodyPr>
          <a:lstStyle/>
          <a:p>
            <a:pPr>
              <a:lnSpc>
                <a:spcPct val="100000"/>
              </a:lnSpc>
            </a:pPr>
            <a:r>
              <a:rPr lang="en-US" sz="3600" dirty="0"/>
              <a:t>Are you faithful in attendance and in building up the Body of Christ?</a:t>
            </a:r>
          </a:p>
          <a:p>
            <a:pPr>
              <a:lnSpc>
                <a:spcPct val="100000"/>
              </a:lnSpc>
            </a:pPr>
            <a:r>
              <a:rPr lang="en-US" sz="3600" dirty="0"/>
              <a:t>Hebrews 10:24,25 “And let us consider one another in order to stir up love and good works, 25 not forsaking the assembling of ourselves together, as is the manner of some, but exhorting one another, and so much the more as you see the Day approaching.”</a:t>
            </a:r>
          </a:p>
        </p:txBody>
      </p:sp>
      <p:sp>
        <p:nvSpPr>
          <p:cNvPr id="4" name="Title 1">
            <a:extLst>
              <a:ext uri="{FF2B5EF4-FFF2-40B4-BE49-F238E27FC236}">
                <a16:creationId xmlns:a16="http://schemas.microsoft.com/office/drawing/2014/main" id="{0287F3A0-9449-AF4D-46DA-9555E110C8F8}"/>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bible will read then just as it does now</a:t>
            </a:r>
          </a:p>
        </p:txBody>
      </p:sp>
    </p:spTree>
    <p:extLst>
      <p:ext uri="{BB962C8B-B14F-4D97-AF65-F5344CB8AC3E}">
        <p14:creationId xmlns:p14="http://schemas.microsoft.com/office/powerpoint/2010/main" val="168003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977A8-14ED-69DC-CFFD-19D84B56AE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04ACB5-B50F-8CDF-9C6C-710CEACDEC91}"/>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F49A5613-0562-EA96-6819-4455478E8AB3}"/>
              </a:ext>
            </a:extLst>
          </p:cNvPr>
          <p:cNvSpPr>
            <a:spLocks noGrp="1"/>
          </p:cNvSpPr>
          <p:nvPr>
            <p:ph idx="1"/>
          </p:nvPr>
        </p:nvSpPr>
        <p:spPr>
          <a:xfrm>
            <a:off x="913795" y="1828800"/>
            <a:ext cx="10613483" cy="4798978"/>
          </a:xfrm>
        </p:spPr>
        <p:txBody>
          <a:bodyPr>
            <a:noAutofit/>
          </a:bodyPr>
          <a:lstStyle/>
          <a:p>
            <a:pPr>
              <a:lnSpc>
                <a:spcPct val="100000"/>
              </a:lnSpc>
            </a:pPr>
            <a:r>
              <a:rPr lang="en-US" sz="3200" dirty="0"/>
              <a:t>Matthew 25:31-41 “He will separate them one from another, as a shepherd divides his sheep from the goats. 33 "And He will set the sheep on His right hand, but the goats on the left.”</a:t>
            </a:r>
          </a:p>
          <a:p>
            <a:pPr>
              <a:lnSpc>
                <a:spcPct val="100000"/>
              </a:lnSpc>
            </a:pPr>
            <a:r>
              <a:rPr lang="en-US" sz="3200" dirty="0"/>
              <a:t>For Loved ones to never be separated, each must Fear God and Keep His commandments – Ecclesiastes 12:13,14</a:t>
            </a:r>
          </a:p>
          <a:p>
            <a:pPr>
              <a:lnSpc>
                <a:spcPct val="100000"/>
              </a:lnSpc>
            </a:pPr>
            <a:r>
              <a:rPr lang="en-US" sz="3200" dirty="0"/>
              <a:t>Must serve God together now so we can all enjoy that land of bliss then</a:t>
            </a:r>
          </a:p>
        </p:txBody>
      </p:sp>
      <p:sp>
        <p:nvSpPr>
          <p:cNvPr id="4" name="Title 1">
            <a:extLst>
              <a:ext uri="{FF2B5EF4-FFF2-40B4-BE49-F238E27FC236}">
                <a16:creationId xmlns:a16="http://schemas.microsoft.com/office/drawing/2014/main" id="{4626EB93-B5DB-2A44-C9F4-59BC895E640F}"/>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greatest separation ever known will occur on that day</a:t>
            </a:r>
          </a:p>
        </p:txBody>
      </p:sp>
    </p:spTree>
    <p:extLst>
      <p:ext uri="{BB962C8B-B14F-4D97-AF65-F5344CB8AC3E}">
        <p14:creationId xmlns:p14="http://schemas.microsoft.com/office/powerpoint/2010/main" val="19477291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94084-4A9E-5EE1-B88B-6D6AB5907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F4A9DD-1008-D2FB-1DF6-2EF14DF6807E}"/>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14C37F27-1C75-98E8-9A25-8CC44581AB60}"/>
              </a:ext>
            </a:extLst>
          </p:cNvPr>
          <p:cNvSpPr>
            <a:spLocks noGrp="1"/>
          </p:cNvSpPr>
          <p:nvPr>
            <p:ph idx="1"/>
          </p:nvPr>
        </p:nvSpPr>
        <p:spPr>
          <a:xfrm>
            <a:off x="913795" y="2062264"/>
            <a:ext cx="10613483" cy="4565514"/>
          </a:xfrm>
        </p:spPr>
        <p:txBody>
          <a:bodyPr>
            <a:noAutofit/>
          </a:bodyPr>
          <a:lstStyle/>
          <a:p>
            <a:pPr>
              <a:lnSpc>
                <a:spcPct val="100000"/>
              </a:lnSpc>
            </a:pPr>
            <a:r>
              <a:rPr lang="en-US" sz="3400" dirty="0"/>
              <a:t>Those on LEFT HAND - Matthew 25:41 “'Depart from Me, you cursed, into the everlasting fire prepared for the devil and his angels:”</a:t>
            </a:r>
          </a:p>
          <a:p>
            <a:pPr>
              <a:lnSpc>
                <a:spcPct val="100000"/>
              </a:lnSpc>
            </a:pPr>
            <a:r>
              <a:rPr lang="en-US" sz="3400" dirty="0"/>
              <a:t>Matthew 7:23 “'I never knew you; depart from Me, you who practice lawlessness!’”</a:t>
            </a:r>
          </a:p>
          <a:p>
            <a:pPr>
              <a:lnSpc>
                <a:spcPct val="100000"/>
              </a:lnSpc>
            </a:pPr>
            <a:r>
              <a:rPr lang="en-US" sz="3400" dirty="0"/>
              <a:t>Jesus solemnly warned against – Mark 9:47,48  “Their worm does not die, And the fire is not quenched.'”</a:t>
            </a:r>
          </a:p>
        </p:txBody>
      </p:sp>
      <p:sp>
        <p:nvSpPr>
          <p:cNvPr id="4" name="Title 1">
            <a:extLst>
              <a:ext uri="{FF2B5EF4-FFF2-40B4-BE49-F238E27FC236}">
                <a16:creationId xmlns:a16="http://schemas.microsoft.com/office/drawing/2014/main" id="{C0AA0D31-73A8-0CA4-7466-FD17635B5D01}"/>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greatest verdict will be handed down</a:t>
            </a:r>
          </a:p>
        </p:txBody>
      </p:sp>
    </p:spTree>
    <p:extLst>
      <p:ext uri="{BB962C8B-B14F-4D97-AF65-F5344CB8AC3E}">
        <p14:creationId xmlns:p14="http://schemas.microsoft.com/office/powerpoint/2010/main" val="1732281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716A-751D-89C6-7DA9-5CD406703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F41B75-C82A-236A-9D57-B79152469DE9}"/>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CAB87736-EC4F-7C02-9357-E144FE9336A9}"/>
              </a:ext>
            </a:extLst>
          </p:cNvPr>
          <p:cNvSpPr>
            <a:spLocks noGrp="1"/>
          </p:cNvSpPr>
          <p:nvPr>
            <p:ph idx="1"/>
          </p:nvPr>
        </p:nvSpPr>
        <p:spPr>
          <a:xfrm>
            <a:off x="913795" y="2062264"/>
            <a:ext cx="10613483" cy="4565514"/>
          </a:xfrm>
        </p:spPr>
        <p:txBody>
          <a:bodyPr>
            <a:noAutofit/>
          </a:bodyPr>
          <a:lstStyle/>
          <a:p>
            <a:pPr>
              <a:lnSpc>
                <a:spcPct val="100000"/>
              </a:lnSpc>
            </a:pPr>
            <a:r>
              <a:rPr lang="en-US" sz="3400" dirty="0"/>
              <a:t>Those on RIGHT HAND - Matthew 25:34 “Come, you blessed of My Father, inherit the kingdom prepared for you from the foundation of the world:”</a:t>
            </a:r>
          </a:p>
          <a:p>
            <a:pPr>
              <a:lnSpc>
                <a:spcPct val="100000"/>
              </a:lnSpc>
            </a:pPr>
            <a:r>
              <a:rPr lang="en-US" sz="3400" dirty="0"/>
              <a:t>A Place Promised and Prepared for the Righteous</a:t>
            </a:r>
          </a:p>
          <a:p>
            <a:pPr>
              <a:lnSpc>
                <a:spcPct val="100000"/>
              </a:lnSpc>
            </a:pPr>
            <a:r>
              <a:rPr lang="en-US" sz="3400"/>
              <a:t>1 Peter 1:3,4 “inheritance incorruptible and undefiled and that does not fade away, reserved in heaven for you,”</a:t>
            </a:r>
            <a:endParaRPr lang="en-US" sz="3400" dirty="0"/>
          </a:p>
        </p:txBody>
      </p:sp>
      <p:sp>
        <p:nvSpPr>
          <p:cNvPr id="4" name="Title 1">
            <a:extLst>
              <a:ext uri="{FF2B5EF4-FFF2-40B4-BE49-F238E27FC236}">
                <a16:creationId xmlns:a16="http://schemas.microsoft.com/office/drawing/2014/main" id="{75964F69-463F-BEF9-DD5A-46E76C6D4D4F}"/>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The greatest verdict will be handed down</a:t>
            </a:r>
          </a:p>
        </p:txBody>
      </p:sp>
    </p:spTree>
    <p:extLst>
      <p:ext uri="{BB962C8B-B14F-4D97-AF65-F5344CB8AC3E}">
        <p14:creationId xmlns:p14="http://schemas.microsoft.com/office/powerpoint/2010/main" val="296286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C6C83-8F78-3DB6-99CA-6D4EEF85EE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3D5885-693B-A125-408B-C08E6A721C37}"/>
              </a:ext>
            </a:extLst>
          </p:cNvPr>
          <p:cNvSpPr>
            <a:spLocks noGrp="1"/>
          </p:cNvSpPr>
          <p:nvPr>
            <p:ph type="title"/>
          </p:nvPr>
        </p:nvSpPr>
        <p:spPr>
          <a:xfrm>
            <a:off x="919119" y="230222"/>
            <a:ext cx="10353761" cy="324255"/>
          </a:xfrm>
        </p:spPr>
        <p:txBody>
          <a:bodyPr>
            <a:normAutofit fontScale="90000"/>
          </a:bodyPr>
          <a:lstStyle/>
          <a:p>
            <a:r>
              <a:rPr lang="en-US" dirty="0"/>
              <a:t>There is a great day coming</a:t>
            </a:r>
          </a:p>
        </p:txBody>
      </p:sp>
      <p:sp>
        <p:nvSpPr>
          <p:cNvPr id="3" name="Content Placeholder 2">
            <a:extLst>
              <a:ext uri="{FF2B5EF4-FFF2-40B4-BE49-F238E27FC236}">
                <a16:creationId xmlns:a16="http://schemas.microsoft.com/office/drawing/2014/main" id="{DCB01ABC-43F8-4649-6EF0-91E12A6255ED}"/>
              </a:ext>
            </a:extLst>
          </p:cNvPr>
          <p:cNvSpPr>
            <a:spLocks noGrp="1"/>
          </p:cNvSpPr>
          <p:nvPr>
            <p:ph idx="1"/>
          </p:nvPr>
        </p:nvSpPr>
        <p:spPr>
          <a:xfrm>
            <a:off x="583661" y="2062264"/>
            <a:ext cx="10943618" cy="4565514"/>
          </a:xfrm>
        </p:spPr>
        <p:txBody>
          <a:bodyPr>
            <a:noAutofit/>
          </a:bodyPr>
          <a:lstStyle/>
          <a:p>
            <a:pPr>
              <a:lnSpc>
                <a:spcPct val="100000"/>
              </a:lnSpc>
            </a:pPr>
            <a:r>
              <a:rPr lang="en-US" sz="3400" dirty="0"/>
              <a:t>YOU determine the verdict by the way you live NOW!</a:t>
            </a:r>
          </a:p>
          <a:p>
            <a:pPr>
              <a:lnSpc>
                <a:spcPct val="100000"/>
              </a:lnSpc>
            </a:pPr>
            <a:r>
              <a:rPr lang="en-US" sz="3400" dirty="0"/>
              <a:t>Live as God would have you, verdict will be ETERNAL LIFE as He has promised</a:t>
            </a:r>
          </a:p>
          <a:p>
            <a:pPr>
              <a:lnSpc>
                <a:spcPct val="100000"/>
              </a:lnSpc>
            </a:pPr>
            <a:r>
              <a:rPr lang="en-US" sz="3400" dirty="0"/>
              <a:t>Live in SIN, ignoring God’s laws, verdict will be ETERNAL CONDEMNATION as He has said</a:t>
            </a:r>
          </a:p>
          <a:p>
            <a:pPr>
              <a:lnSpc>
                <a:spcPct val="100000"/>
              </a:lnSpc>
            </a:pPr>
            <a:r>
              <a:rPr lang="en-US" sz="3400" dirty="0"/>
              <a:t>2 Corinthians 6:2 “now is the accepted time; behold, now is the day of salvation.”</a:t>
            </a:r>
          </a:p>
        </p:txBody>
      </p:sp>
      <p:sp>
        <p:nvSpPr>
          <p:cNvPr id="4" name="Title 1">
            <a:extLst>
              <a:ext uri="{FF2B5EF4-FFF2-40B4-BE49-F238E27FC236}">
                <a16:creationId xmlns:a16="http://schemas.microsoft.com/office/drawing/2014/main" id="{4BC9CABA-92A6-F1C5-0117-1FA4C8FF6651}"/>
              </a:ext>
            </a:extLst>
          </p:cNvPr>
          <p:cNvSpPr txBox="1">
            <a:spLocks/>
          </p:cNvSpPr>
          <p:nvPr/>
        </p:nvSpPr>
        <p:spPr>
          <a:xfrm>
            <a:off x="913795" y="771726"/>
            <a:ext cx="10353761" cy="11640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4000" dirty="0"/>
              <a:t>What will that verdict be for you?</a:t>
            </a:r>
          </a:p>
        </p:txBody>
      </p:sp>
    </p:spTree>
    <p:extLst>
      <p:ext uri="{BB962C8B-B14F-4D97-AF65-F5344CB8AC3E}">
        <p14:creationId xmlns:p14="http://schemas.microsoft.com/office/powerpoint/2010/main" val="183040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50E50-D175-79FA-06A2-41A8E1DA37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52FE85-7B26-F8BC-20CA-ED2E29C0AD2C}"/>
              </a:ext>
            </a:extLst>
          </p:cNvPr>
          <p:cNvSpPr>
            <a:spLocks noGrp="1"/>
          </p:cNvSpPr>
          <p:nvPr>
            <p:ph idx="1"/>
          </p:nvPr>
        </p:nvSpPr>
        <p:spPr>
          <a:xfrm>
            <a:off x="583661" y="2062264"/>
            <a:ext cx="10943618" cy="4565514"/>
          </a:xfrm>
        </p:spPr>
        <p:txBody>
          <a:bodyPr>
            <a:noAutofit/>
          </a:bodyPr>
          <a:lstStyle/>
          <a:p>
            <a:pPr marL="0" indent="0" algn="ctr">
              <a:lnSpc>
                <a:spcPct val="100000"/>
              </a:lnSpc>
              <a:buNone/>
            </a:pPr>
            <a:r>
              <a:rPr lang="en-US" sz="4000" dirty="0"/>
              <a:t>Are you ready for that day to come?</a:t>
            </a:r>
          </a:p>
          <a:p>
            <a:pPr algn="ctr">
              <a:lnSpc>
                <a:spcPct val="100000"/>
              </a:lnSpc>
            </a:pPr>
            <a:r>
              <a:rPr lang="en-US" sz="4000" dirty="0"/>
              <a:t>If you are not, make yourself ready by obeying the gospel - </a:t>
            </a:r>
          </a:p>
          <a:p>
            <a:pPr algn="ctr">
              <a:lnSpc>
                <a:spcPct val="100000"/>
              </a:lnSpc>
            </a:pPr>
            <a:r>
              <a:rPr lang="en-US" sz="4000" dirty="0"/>
              <a:t>Galatians 3:26,27</a:t>
            </a:r>
          </a:p>
          <a:p>
            <a:pPr algn="ctr">
              <a:lnSpc>
                <a:spcPct val="100000"/>
              </a:lnSpc>
            </a:pPr>
            <a:r>
              <a:rPr lang="en-US" sz="4000" dirty="0"/>
              <a:t>If you have fallen away – return by repentance and prayer – Acts 8:22</a:t>
            </a:r>
          </a:p>
        </p:txBody>
      </p:sp>
      <p:sp>
        <p:nvSpPr>
          <p:cNvPr id="4" name="Title 1">
            <a:extLst>
              <a:ext uri="{FF2B5EF4-FFF2-40B4-BE49-F238E27FC236}">
                <a16:creationId xmlns:a16="http://schemas.microsoft.com/office/drawing/2014/main" id="{86E54BA3-68C5-5FCC-2BE1-0F24CAAA06AB}"/>
              </a:ext>
            </a:extLst>
          </p:cNvPr>
          <p:cNvSpPr txBox="1">
            <a:spLocks/>
          </p:cNvSpPr>
          <p:nvPr/>
        </p:nvSpPr>
        <p:spPr>
          <a:xfrm>
            <a:off x="913795" y="350196"/>
            <a:ext cx="10353761" cy="158560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5400" dirty="0"/>
              <a:t>There is a great day coming</a:t>
            </a:r>
          </a:p>
        </p:txBody>
      </p:sp>
    </p:spTree>
    <p:extLst>
      <p:ext uri="{BB962C8B-B14F-4D97-AF65-F5344CB8AC3E}">
        <p14:creationId xmlns:p14="http://schemas.microsoft.com/office/powerpoint/2010/main" val="3361398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emplate>TM04033921[[fn=Damask]]</Template>
  <TotalTime>730</TotalTime>
  <Words>1021</Words>
  <Application>Microsoft Office PowerPoint</Application>
  <PresentationFormat>Widescreen</PresentationFormat>
  <Paragraphs>94</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Bookman Old Style</vt:lpstr>
      <vt:lpstr>Rockwell</vt:lpstr>
      <vt:lpstr>Damask</vt:lpstr>
      <vt:lpstr>PowerPoint Presentation</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There is a great day coming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17</cp:revision>
  <dcterms:created xsi:type="dcterms:W3CDTF">2025-02-27T20:14:30Z</dcterms:created>
  <dcterms:modified xsi:type="dcterms:W3CDTF">2025-03-01T01:21:14Z</dcterms:modified>
</cp:coreProperties>
</file>